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E5CA0-3BD6-44D4-BE5A-A2A0E03FD0A7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8D924-5139-4CEA-BA27-B65B62BF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Psychology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305800" cy="4495800"/>
          </a:xfrm>
        </p:spPr>
        <p:txBody>
          <a:bodyPr/>
          <a:lstStyle/>
          <a:p>
            <a:r>
              <a:rPr lang="en-US" dirty="0"/>
              <a:t> Group Project </a:t>
            </a:r>
            <a:r>
              <a:rPr lang="en-US" dirty="0" smtClean="0"/>
              <a:t>Presentation </a:t>
            </a:r>
            <a:endParaRPr lang="en-US" dirty="0"/>
          </a:p>
          <a:p>
            <a:r>
              <a:rPr lang="en-US" b="1" dirty="0" smtClean="0"/>
              <a:t>Presented  </a:t>
            </a:r>
            <a:r>
              <a:rPr lang="en-US" b="1" dirty="0"/>
              <a:t>by:</a:t>
            </a:r>
            <a:endParaRPr lang="en-US" dirty="0"/>
          </a:p>
          <a:p>
            <a:pPr lvl="0"/>
            <a:r>
              <a:rPr lang="en-US" dirty="0"/>
              <a:t>WAQAR AHMED</a:t>
            </a:r>
          </a:p>
          <a:p>
            <a:pPr lvl="0"/>
            <a:r>
              <a:rPr lang="en-US" dirty="0"/>
              <a:t>MUNEEB SARWAR</a:t>
            </a:r>
          </a:p>
          <a:p>
            <a:pPr lvl="0"/>
            <a:r>
              <a:rPr lang="en-US" dirty="0"/>
              <a:t>ADEEL HASSAN</a:t>
            </a:r>
          </a:p>
          <a:p>
            <a:pPr lvl="0"/>
            <a:r>
              <a:rPr lang="en-US" dirty="0"/>
              <a:t>NAZISH ATTA</a:t>
            </a:r>
          </a:p>
          <a:p>
            <a:pPr lvl="0"/>
            <a:r>
              <a:rPr lang="en-US" dirty="0"/>
              <a:t>YASIR ARFAT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Gender Discrimination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305800" cy="44958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endParaRPr lang="en-US" sz="3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Discrimination</a:t>
            </a:r>
          </a:p>
          <a:p>
            <a:pPr algn="l">
              <a:buFont typeface="Wingdings" pitchFamily="2" charset="2"/>
              <a:buChar char="q"/>
            </a:pPr>
            <a:r>
              <a:rPr lang="en-US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Gender Discrimination at the 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Workplace</a:t>
            </a:r>
          </a:p>
          <a:p>
            <a:pPr algn="l">
              <a:buFont typeface="Wingdings" pitchFamily="2" charset="2"/>
              <a:buChar char="q"/>
            </a:pPr>
            <a:r>
              <a:rPr lang="en-US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of Gender Discrimination at 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Workplace</a:t>
            </a:r>
            <a:endParaRPr lang="en-US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a</a:t>
            </a:r>
            <a:r>
              <a:rPr lang="en-US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Direct Discrimination</a:t>
            </a:r>
          </a:p>
          <a:p>
            <a:pPr algn="l"/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b</a:t>
            </a:r>
            <a:r>
              <a:rPr lang="en-US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Indirect 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Discrimination</a:t>
            </a:r>
            <a:endParaRPr lang="en-US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Harassment at 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endParaRPr lang="en-US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d</a:t>
            </a:r>
            <a:r>
              <a:rPr lang="en-US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Victimization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Esteem And its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Self </a:t>
            </a:r>
            <a:r>
              <a:rPr lang="en-US" dirty="0" smtClean="0"/>
              <a:t>Esteem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Types of self </a:t>
            </a:r>
            <a:r>
              <a:rPr lang="en-US" dirty="0" smtClean="0"/>
              <a:t>esteem</a:t>
            </a:r>
          </a:p>
          <a:p>
            <a:pPr>
              <a:buNone/>
            </a:pPr>
            <a:r>
              <a:rPr lang="en-US" dirty="0" smtClean="0"/>
              <a:t>     a</a:t>
            </a:r>
            <a:r>
              <a:rPr lang="en-US" dirty="0"/>
              <a:t>) Low-self esteem</a:t>
            </a:r>
          </a:p>
          <a:p>
            <a:pPr>
              <a:buNone/>
            </a:pPr>
            <a:r>
              <a:rPr lang="en-US" dirty="0" smtClean="0"/>
              <a:t>     b</a:t>
            </a:r>
            <a:r>
              <a:rPr lang="en-US" dirty="0"/>
              <a:t>) High-self </a:t>
            </a:r>
            <a:r>
              <a:rPr lang="en-US" dirty="0" smtClean="0"/>
              <a:t>esteem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Developing </a:t>
            </a:r>
            <a:r>
              <a:rPr lang="en-US" dirty="0"/>
              <a:t>your self </a:t>
            </a:r>
            <a:r>
              <a:rPr lang="en-US" dirty="0" smtClean="0"/>
              <a:t>esteem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Importance of self esteem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Relation between gender discrimination and self </a:t>
            </a:r>
            <a:r>
              <a:rPr lang="en-US" dirty="0" smtClean="0"/>
              <a:t>esteem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Effects of Gender </a:t>
            </a:r>
            <a:r>
              <a:rPr lang="en-US" dirty="0" smtClean="0"/>
              <a:t>Discrimination 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  Education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  workplace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Solutions to eradicate gender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Federal </a:t>
            </a:r>
            <a:r>
              <a:rPr lang="en-US" dirty="0"/>
              <a:t>Laws Strongly Prohibit Gender Discrimination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Equal Employment Opportunity Commission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Steps </a:t>
            </a:r>
            <a:r>
              <a:rPr lang="en-US" dirty="0"/>
              <a:t>Taken By Employers to End Gender Discrimination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</a:t>
            </a:r>
            <a:r>
              <a:rPr lang="en-US" dirty="0"/>
              <a:t>to Deal With Gender Discrimination in the Workplace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</a:t>
            </a:r>
            <a:r>
              <a:rPr lang="en-US" dirty="0"/>
              <a:t>to Stop Gender Discrimination in School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graphs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Psychology Presentation</vt:lpstr>
      <vt:lpstr>Gender Discrimination </vt:lpstr>
      <vt:lpstr>Self Esteem And its types</vt:lpstr>
      <vt:lpstr>Relation</vt:lpstr>
      <vt:lpstr>Solutions to eradicate gender discrimination</vt:lpstr>
      <vt:lpstr>Analysis and graphs 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students</dc:creator>
  <cp:lastModifiedBy>students</cp:lastModifiedBy>
  <cp:revision>7</cp:revision>
  <dcterms:created xsi:type="dcterms:W3CDTF">2010-02-19T06:21:23Z</dcterms:created>
  <dcterms:modified xsi:type="dcterms:W3CDTF">2010-02-19T07:13:54Z</dcterms:modified>
</cp:coreProperties>
</file>